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1E07"/>
    <a:srgbClr val="9D46DE"/>
    <a:srgbClr val="41DF5B"/>
    <a:srgbClr val="FF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009F9DE-1C05-4E9C-B0DB-66E9F67ED404}" type="datetimeFigureOut">
              <a:rPr lang="ru-RU" smtClean="0"/>
              <a:pPr/>
              <a:t>04.07.2011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482D88-86E1-4B46-A51C-206931F61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kt45.ucoz.ru/publ/ikt_kak_sredstvo_razvitija_tvorcheskikh_sposobnostej_uchashhikhsja_na_urokakh_tekhnologii/1-1-0-20" TargetMode="External"/><Relationship Id="rId2" Type="http://schemas.openxmlformats.org/officeDocument/2006/relationships/hyperlink" Target="http://ik-7.ru/publ/1-1-0-2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642918"/>
            <a:ext cx="5105400" cy="2868168"/>
          </a:xfrm>
        </p:spPr>
        <p:txBody>
          <a:bodyPr/>
          <a:lstStyle/>
          <a:p>
            <a:pPr algn="ctr"/>
            <a:r>
              <a:rPr lang="ru-RU" sz="3200" dirty="0" smtClean="0"/>
              <a:t>Использование </a:t>
            </a:r>
            <a:r>
              <a:rPr lang="ru-RU" sz="3200" dirty="0" err="1" smtClean="0"/>
              <a:t>иктдля</a:t>
            </a:r>
            <a:r>
              <a:rPr lang="ru-RU" sz="3200" dirty="0" smtClean="0"/>
              <a:t> </a:t>
            </a:r>
            <a:r>
              <a:rPr lang="ru-RU" sz="3200" smtClean="0"/>
              <a:t>Повышения интереса учащихся </a:t>
            </a:r>
            <a:r>
              <a:rPr lang="ru-RU" sz="3200" dirty="0" smtClean="0"/>
              <a:t>к образовательной области «Технология»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CCC"/>
                </a:solidFill>
              </a:rPr>
              <a:t>Борисовой Натальи Ивановны    учителя технологии МОУ СОШ № 36</a:t>
            </a:r>
            <a:endParaRPr lang="en-US" dirty="0" smtClean="0">
              <a:solidFill>
                <a:srgbClr val="FFCCCC"/>
              </a:solidFill>
            </a:endParaRPr>
          </a:p>
          <a:p>
            <a:r>
              <a:rPr lang="ru-RU" dirty="0" smtClean="0">
                <a:solidFill>
                  <a:srgbClr val="FFCCCC"/>
                </a:solidFill>
              </a:rPr>
              <a:t>Июнь 2011 г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91E07"/>
                </a:solidFill>
              </a:rPr>
              <a:t>Дальние цели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Повысить интерес учащихся к образовательной области «Технология» и активизировать  их познавательную деятельность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Развивать творческие способности учащихся, применяя </a:t>
            </a:r>
            <a:r>
              <a:rPr lang="ru-RU" dirty="0" err="1" smtClean="0"/>
              <a:t>ИКТ-технологии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/>
              <a:t>Вырабатывать положительное отношение к трудовой деятельности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научить разрабатывать идеи при помощи специальных упражнений и изготавливать изделия или услуги по удовлетворению потребностей человека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91E07"/>
                </a:solidFill>
              </a:rPr>
              <a:t>Ближние цели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Изменить методику работы с тестами, контрольными и проверочными  работами, используя </a:t>
            </a:r>
            <a:r>
              <a:rPr lang="ru-RU" dirty="0" err="1" smtClean="0"/>
              <a:t>икт-технологии,побуждая</a:t>
            </a:r>
            <a:r>
              <a:rPr lang="ru-RU" dirty="0" smtClean="0"/>
              <a:t> учащихся к самостоятельной работе на уроках и во внеурочной деятельности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Помочь учащимся осознать, что каждый из них способен к творческой деятельности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Поощрять совместную деятельность учащихся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Использовать информационные среды общения для обсуждения, выбора темы и поиска материалов для работы над школьным проектом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91E07"/>
                </a:solidFill>
              </a:rPr>
              <a:t>Педагогические задачи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Овладеть самой и научить учеников пользоваться возможностями школьного сайта</a:t>
            </a:r>
          </a:p>
          <a:p>
            <a:r>
              <a:rPr lang="ru-RU" dirty="0" smtClean="0"/>
              <a:t>Использовать образовательные интернет-ресурсы для поиска информации и работы над проектами</a:t>
            </a:r>
          </a:p>
          <a:p>
            <a:r>
              <a:rPr lang="ru-RU" dirty="0" smtClean="0"/>
              <a:t>Привлекать учащихся к созданию презентаций - наглядных пособий к изучаемым темам , презентаций –выставок творческих работ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91E07"/>
                </a:solidFill>
              </a:rPr>
              <a:t>Педагогические методы</a:t>
            </a:r>
            <a:endParaRPr lang="ru-RU" dirty="0">
              <a:solidFill>
                <a:srgbClr val="F91E0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Использовать парную или групповую работу для закрепления нового материала, оценки качества выполненной работы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Использование возможностей табличного редактора для создания кроссвордов, шкалы оценивания ,тестов и др.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Шире использовать метод проектов как средство развития учащихся и их самореализации в деятельности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Использование разнообразных форм организации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214313"/>
          <a:ext cx="7239000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Трудности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Решения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Учеников загружают домашними заданиями по другим предметам, и как следствие –недостаток времени  для работы над школьным проектом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Занимать каникулярное время для работы над проектами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Нежелание родителей нести бремя</a:t>
                      </a:r>
                      <a:r>
                        <a:rPr lang="ru-RU" baseline="0" dirty="0" smtClean="0"/>
                        <a:t> материальных затрат при изготовлении школьных проектов и изделий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Выступление на родительских собраниях и размещение на сайте школы выставок творческих работ моих и детей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Слабая материальная база школьного</a:t>
                      </a:r>
                      <a:r>
                        <a:rPr lang="ru-RU" baseline="0" dirty="0" smtClean="0"/>
                        <a:t> кабинета обслуживающего труда: отсутствие утюгов, нехватка швейных машин, неудовлетворительное состояние  канализации, мойки, отсутствие учебных столов надлежащего качества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Убеждать администрацию школы вкладывать деньги в обновление швейных машин и мебели в кабинете обслуживающего труда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91E07"/>
                </a:solidFill>
              </a:rPr>
              <a:t>план</a:t>
            </a:r>
            <a:endParaRPr lang="ru-RU" sz="2000" dirty="0">
              <a:solidFill>
                <a:srgbClr val="F91E0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43306" y="1214422"/>
            <a:ext cx="4306258" cy="507207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Создать выставку-презентацию швейных изделий, выполненных учащимися на уроках технологии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Сделать выставку- презентацию собственных творческих работ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Проработать вопросы </a:t>
            </a:r>
            <a:r>
              <a:rPr lang="ru-RU" dirty="0" err="1" smtClean="0"/>
              <a:t>дизайн-анализа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Работа над школьным проектом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Защита проектов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714488"/>
            <a:ext cx="3000396" cy="4525963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сентябрь-октябрь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ноябрь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октябрь - апрель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март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91E07"/>
                </a:solidFill>
              </a:rPr>
              <a:t>Ресурсы</a:t>
            </a:r>
            <a:endParaRPr lang="ru-RU" dirty="0">
              <a:solidFill>
                <a:srgbClr val="F91E0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http://ik-7.ru/publ/1-1-0-28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  - Развитие творческих способностей на уроках технологии</a:t>
            </a:r>
          </a:p>
          <a:p>
            <a:pPr>
              <a:buNone/>
            </a:pPr>
            <a:endParaRPr lang="ru-RU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</a:t>
            </a:r>
            <a:r>
              <a:rPr lang="ru-RU" u="sng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://ikt45.ucoz.ru/publ/ikt_kak_sredstvo_razvitija_tvorcheskikh_sposobnostej_uchashhikhsja_na_urokakh_tekhnologii/1-1-0-20</a:t>
            </a:r>
            <a:r>
              <a:rPr lang="ru-RU" u="sng" smtClean="0">
                <a:solidFill>
                  <a:schemeClr val="tx2">
                    <a:lumMod val="75000"/>
                  </a:schemeClr>
                </a:solidFill>
              </a:rPr>
              <a:t> -ИКТ на уроках технологии</a:t>
            </a:r>
            <a:endParaRPr lang="ru-RU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129</TotalTime>
  <Words>361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Использование иктдля Повышения интереса учащихся к образовательной области «Технология»</vt:lpstr>
      <vt:lpstr>      Дальние цели </vt:lpstr>
      <vt:lpstr>Ближние цели </vt:lpstr>
      <vt:lpstr>Педагогические задачи </vt:lpstr>
      <vt:lpstr>Педагогические методы</vt:lpstr>
      <vt:lpstr>Слайд 6</vt:lpstr>
      <vt:lpstr>план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действий</dc:title>
  <dc:creator>USER</dc:creator>
  <cp:lastModifiedBy>Кувшинова Е.Б.</cp:lastModifiedBy>
  <cp:revision>27</cp:revision>
  <dcterms:created xsi:type="dcterms:W3CDTF">2011-06-30T14:30:15Z</dcterms:created>
  <dcterms:modified xsi:type="dcterms:W3CDTF">2011-07-04T06:46:21Z</dcterms:modified>
</cp:coreProperties>
</file>