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67" d="100"/>
          <a:sy n="67" d="100"/>
        </p:scale>
        <p:origin x="-10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5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5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5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advTm="5000"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843838" cy="28575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Муниципальное образовательное учреждение средняя школа № 36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Борисова Наталья Ивановна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3 Д класс кабинет №103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Сентябрь 2011-июнь2012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5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C:\Documents and Settings\user\Local Settings\Temporary Internet Files\Content.IE5\YZO3JS1G\MP900422262[2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57166"/>
            <a:ext cx="3990551" cy="49292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Кулинария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Санитарно-гигиенические правила при кулинарной обработке продуктов</a:t>
            </a:r>
          </a:p>
          <a:p>
            <a:r>
              <a:rPr lang="ru-RU" dirty="0" err="1" smtClean="0"/>
              <a:t>Видыбутербродов</a:t>
            </a:r>
            <a:endParaRPr lang="ru-RU" dirty="0" smtClean="0"/>
          </a:p>
          <a:p>
            <a:r>
              <a:rPr lang="ru-RU" dirty="0" smtClean="0"/>
              <a:t>Горячие напитки</a:t>
            </a:r>
            <a:endParaRPr lang="ru-RU" dirty="0" smtClean="0"/>
          </a:p>
          <a:p>
            <a:r>
              <a:rPr lang="ru-RU" dirty="0" smtClean="0"/>
              <a:t>Сервировка стола к завтраку</a:t>
            </a:r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786314" y="2071678"/>
            <a:ext cx="3571900" cy="392909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5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Машиноведение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Устройство швейной машины с ручным приводом</a:t>
            </a:r>
          </a:p>
          <a:p>
            <a:r>
              <a:rPr lang="ru-RU" dirty="0" smtClean="0"/>
              <a:t>Техника безопасности при работе на швейной машине</a:t>
            </a:r>
          </a:p>
          <a:p>
            <a:r>
              <a:rPr lang="ru-RU" dirty="0" smtClean="0"/>
              <a:t>Выполнение машинных швов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C:\Documents and Settings\user\Local Settings\Temporary Internet Files\Content.IE5\ED8JYXS1\dglxasset[1].asp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143116"/>
            <a:ext cx="3656736" cy="3572973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Материаловедение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Процесс изготовления ткани.</a:t>
            </a:r>
          </a:p>
          <a:p>
            <a:r>
              <a:rPr lang="ru-RU" dirty="0" smtClean="0"/>
              <a:t>Ткачество</a:t>
            </a:r>
          </a:p>
          <a:p>
            <a:r>
              <a:rPr lang="ru-RU" dirty="0" smtClean="0"/>
              <a:t>Прядение</a:t>
            </a:r>
          </a:p>
          <a:p>
            <a:r>
              <a:rPr lang="ru-RU" dirty="0" smtClean="0"/>
              <a:t>Основа и уток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4" name="Picture 8" descr="C:\Documents and Settings\user\Local Settings\Temporary Internet Files\Content.IE5\YZO3JS1G\MP900178665[2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071678"/>
            <a:ext cx="4286280" cy="3443822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1500174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Много важного и интересного</a:t>
            </a:r>
            <a:br>
              <a:rPr lang="ru-RU" dirty="0" smtClean="0"/>
            </a:br>
            <a:r>
              <a:rPr lang="ru-RU" dirty="0" smtClean="0"/>
              <a:t> нам предстоит изучить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643182"/>
            <a:ext cx="7467600" cy="3830770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Я надеюсь на интересную работу с каждым из вас</a:t>
            </a:r>
            <a:endParaRPr lang="ru-RU" dirty="0"/>
          </a:p>
        </p:txBody>
      </p:sp>
    </p:spTree>
  </p:cSld>
  <p:clrMapOvr>
    <a:masterClrMapping/>
  </p:clrMapOvr>
  <p:transition advTm="5000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73</Words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Муниципальное образовательное учреждение средняя школа № 36</vt:lpstr>
      <vt:lpstr>Кулинария</vt:lpstr>
      <vt:lpstr>Машиноведение</vt:lpstr>
      <vt:lpstr>Материаловедение</vt:lpstr>
      <vt:lpstr>Много важного и интересного  нам предстоит изучить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образовательное учреждение средняя школа № 36</dc:title>
  <cp:lastModifiedBy>Кувшинова Е.Б.</cp:lastModifiedBy>
  <cp:revision>12</cp:revision>
  <dcterms:modified xsi:type="dcterms:W3CDTF">2011-06-08T11:19:15Z</dcterms:modified>
</cp:coreProperties>
</file>