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Tm="5000"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Tm="5000"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 advTm="5000"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09.06.2011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 advTm="5000"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642918"/>
            <a:ext cx="7772400" cy="2957533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rgbClr val="FFFF00"/>
                </a:solidFill>
              </a:rPr>
              <a:t>Томчук</a:t>
            </a:r>
            <a:r>
              <a:rPr lang="ru-RU" dirty="0" smtClean="0">
                <a:solidFill>
                  <a:srgbClr val="FFFF00"/>
                </a:solidFill>
              </a:rPr>
              <a:t> Валерия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ученик недели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5Б класса</a:t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12-17 апреля 2012 года</a:t>
            </a:r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med" advTm="5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Интересные факты о Валерии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День рождения Леры  12 мая</a:t>
            </a:r>
          </a:p>
          <a:p>
            <a:r>
              <a:rPr lang="ru-RU" dirty="0" smtClean="0"/>
              <a:t>У Леры есть домашнее животное</a:t>
            </a:r>
          </a:p>
          <a:p>
            <a:r>
              <a:rPr lang="ru-RU" dirty="0" smtClean="0"/>
              <a:t>Лера-кандидат в мастера спорта по фигурному катанию</a:t>
            </a:r>
          </a:p>
          <a:p>
            <a:r>
              <a:rPr lang="ru-RU" dirty="0" smtClean="0"/>
              <a:t>Лера увлечена вязанием крючком</a:t>
            </a:r>
            <a:endParaRPr lang="ru-RU" dirty="0"/>
          </a:p>
        </p:txBody>
      </p:sp>
      <p:pic>
        <p:nvPicPr>
          <p:cNvPr id="1026" name="Picture 2" descr="C:\Documents and Settings\user\Local Settings\Temporary Internet Files\Content.IE5\ED8JYXS1\dglxasset[2].aspx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000892" y="1643050"/>
            <a:ext cx="1682496" cy="1798625"/>
          </a:xfrm>
          <a:prstGeom prst="rect">
            <a:avLst/>
          </a:prstGeom>
          <a:noFill/>
        </p:spPr>
      </p:pic>
      <p:pic>
        <p:nvPicPr>
          <p:cNvPr id="1028" name="Picture 4" descr="C:\Documents and Settings\user\Local Settings\Temporary Internet Files\Content.IE5\ED8JYXS1\dglxasset[3].asp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3500438"/>
            <a:ext cx="1781175" cy="1749425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Достижения Леры на этой неделе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Лера получила 5 пятерок на </a:t>
            </a:r>
            <a:r>
              <a:rPr lang="ru-RU" dirty="0" smtClean="0"/>
              <a:t>этой неделе</a:t>
            </a:r>
          </a:p>
          <a:p>
            <a:r>
              <a:rPr lang="ru-RU" dirty="0" smtClean="0"/>
              <a:t>Лера </a:t>
            </a:r>
            <a:r>
              <a:rPr lang="ru-RU" dirty="0" smtClean="0"/>
              <a:t>приняла активное участие  в школьной выставке по вязанию крючком</a:t>
            </a:r>
          </a:p>
          <a:p>
            <a:r>
              <a:rPr lang="ru-RU" dirty="0" smtClean="0"/>
              <a:t>Валерия стала победителем областных соревнований по фигурному катанию</a:t>
            </a:r>
            <a:endParaRPr lang="ru-RU" dirty="0"/>
          </a:p>
        </p:txBody>
      </p:sp>
      <p:pic>
        <p:nvPicPr>
          <p:cNvPr id="2050" name="Picture 2" descr="C:\Documents and Settings\user\Local Settings\Temporary Internet Files\Content.IE5\YZO3JS1G\MC900434719[2]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5524643" y="2994962"/>
            <a:ext cx="2285714" cy="2285714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1643050"/>
            <a:ext cx="8329642" cy="179704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Поздравляем Валерию с присвоением звания </a:t>
            </a:r>
            <a:br>
              <a:rPr lang="ru-RU" dirty="0" smtClean="0"/>
            </a:br>
            <a:r>
              <a:rPr lang="ru-RU" u="sng" dirty="0" smtClean="0"/>
              <a:t>Ученик недели</a:t>
            </a:r>
            <a:endParaRPr lang="ru-RU" u="sng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0034" y="4572008"/>
            <a:ext cx="8115328" cy="1554155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800" dirty="0" smtClean="0">
                <a:solidFill>
                  <a:srgbClr val="FF0000"/>
                </a:solidFill>
              </a:rPr>
              <a:t>Желаем дальнейших успехов!!!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45</TotalTime>
  <Words>70</Words>
  <PresentationFormat>Экран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Поток</vt:lpstr>
      <vt:lpstr>Томчук Валерия ученик недели 5Б класса </vt:lpstr>
      <vt:lpstr>Интересные факты о Валерии</vt:lpstr>
      <vt:lpstr>Достижения Леры на этой неделе</vt:lpstr>
      <vt:lpstr>Поздравляем Валерию с присвоением звания  Ученик недели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Томчук Валерия ученик недели 5Б класса </dc:title>
  <cp:lastModifiedBy>Кувшинова Е.Б.</cp:lastModifiedBy>
  <cp:revision>9</cp:revision>
  <dcterms:modified xsi:type="dcterms:W3CDTF">2011-06-09T11:13:56Z</dcterms:modified>
</cp:coreProperties>
</file>